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75DED-9609-404B-BE0A-AAC54E695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9A3DDB-6BCE-414E-94F3-AFCD367E2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8992B-F39C-48C1-82E9-F79E642F3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78EE1-5C8C-47CC-8A03-A616042A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C8379-E613-4D87-8067-F1B56375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58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37FD2-0D7F-4F77-8719-9A9ECD7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A0AE2F-AB72-4B01-A613-6B510E881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2D348-1DCD-48FD-B4A9-C6A952A85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FC860-8BCC-4FC0-8646-AB6FF9BC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EB0E31-0A58-42A8-A5DB-F0C3D274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39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D47E00-FE1F-4A71-8C4F-0D960C5FC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932AC6-4F40-4679-98AB-26572D7DB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5ABCB-C74F-4214-AA7C-77987881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60A65-A540-4F58-8A73-942398BB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3387A-F926-4085-B7D9-FBACC4BB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79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CC0D5-C607-4217-8570-86DAF246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72BE89-39BF-4EE2-BFFF-4F093308E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E171B-F25C-40A3-B935-46218637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653455-F62A-4201-B447-81E916F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F9BDD5-C981-45B8-871A-88FF79A7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7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39974-F50A-4C45-9CF4-8060571C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5A99D-148B-4127-9E57-72FB07480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21378-43DE-45DF-9E9E-22B038E4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9C6F8-F281-479C-8081-2F6E6065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04E85-62F0-4EEE-8131-2F9EDD68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9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DB872-7541-44A5-B814-99590234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55DFF-3D90-4DF4-8CF1-8A4270890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51383-4709-4BA8-8D53-6E7D2B125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F2D594-AF1F-4C8B-93E0-96679807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F59DCA-434C-4C71-A8CD-DEF76D35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B33046-0218-4C4F-A87F-CB01F5B2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2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C51FE-4574-4D04-A3C6-A040BCC4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34868A-64CD-4234-B77E-AC110477C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5AD503-AB04-460F-84A9-DEBB94DA8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C9FCB2-A719-4671-8F2B-6A45044BE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71BD6A-6C93-4E0C-B7DC-22ABC9C1E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EBFC67-A35B-4A7F-97AF-EDF14564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28C63B-3288-4CFD-82E8-440DE1FE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F488CD-48F9-4DF8-A996-652639C5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042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A9B8E-021F-4C9F-8F24-F93CCC2A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40F612-A62A-4339-8FFF-2E4690C4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8FB7D6-4BCC-4416-A1C0-09EC286C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0523EA-D742-434C-BA37-BC6B2F309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2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95A8DF-C6C5-4420-B5BD-8E68F37D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9B889B-239B-4672-9770-1515EFE75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7B8561-70FA-4E1D-B24D-5F384B62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46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A9B8B-0B4B-4853-9577-FF3CFB62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C3AFB7-9C7A-4239-AB2F-FDEB41B7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E25B24-B61A-46DC-B0F4-4F7D395E1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F1207-004B-4EE1-AD85-8A306D26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816411-E99C-4FA7-B5CA-EE2BB1F2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3E8218-7E94-488E-9113-9A0E9036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8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D792C-1F45-40A1-8404-5508A979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E22B8C-3990-4CE9-9F8D-55FAC17FE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8288BA-B6EA-48CB-9336-79A7898B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9D82C5-0A1F-4A1D-8210-B6452F77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34A4F-EB45-468E-8525-8E820066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6185AC-5DFF-4929-B130-BC8C1885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4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BB01A6-79DF-4E86-A87E-53F93DA5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0FF7B1-4E28-448C-98F7-EF5043B38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95468-4F25-4CE7-8797-849F5624F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9A7AE-4526-457E-A785-6859DF12B21C}" type="datetimeFigureOut">
              <a:rPr lang="ko-KR" altLang="en-US" smtClean="0"/>
              <a:t>2020-12-31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A63C9-3F01-4B42-B7D6-055E5ADC9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A49AE-C287-48BD-B0E6-5D3D78891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006D7-D916-4C86-96C5-0F339436C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7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FEE9DF-040F-4164-97C7-58389AF9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6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8DFCAE-BFDE-4ECC-AD4D-BE671558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88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F6D28D-F8F3-4EDD-9AAC-6E6E1C25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EA8524-7B20-4DBE-B69B-522094FC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8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89D185-9389-435E-9054-EB99FCF4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0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5860E5-9EC7-4130-9B64-BD4436A1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4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F2BBD9-873A-461A-9165-4F3A4DA7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3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ECED07-72AB-4F53-BF4F-70D76D75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61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AEA2C2-BE0F-4B53-94DF-1ADE0997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90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A2885F-F4C5-4FB1-8401-16A90FDC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68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1C1103-A2C2-4C6D-B766-CBB460C4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4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D68125-0456-46A4-AA6B-F5247EF1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42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BF301E-B645-4ED1-A8A3-9F2000E6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7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787D6C-45FA-4D05-8628-1C3396CB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1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8E22F6-D424-4A57-B12C-A0BBA7C0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76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7D280A-3D3D-48D1-ACF5-FEA69E6B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67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24ACD2-36DA-4AC3-8741-F8887889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89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231813-E827-4F35-81AB-16410383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4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88220C-1FA0-4C0E-A5FC-5181DBD8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38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608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256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39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D6045C-657C-4244-9347-5D88A129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225ACC-EF21-4040-8FB3-CE4D4E8A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2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A3BAB5-A105-40DB-ABD8-FC12858B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78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62C7A7-04DC-45C7-A2B8-E73BBAA5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49E544-7D06-4EA7-81E9-12A452132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05C0B7-5273-4A4D-9F05-23585F28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9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B24272-B434-4607-B47F-DACB29858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59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와이드스크린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yong joo</dc:creator>
  <cp:lastModifiedBy>kang yong joo</cp:lastModifiedBy>
  <cp:revision>2</cp:revision>
  <dcterms:created xsi:type="dcterms:W3CDTF">2020-12-31T05:28:07Z</dcterms:created>
  <dcterms:modified xsi:type="dcterms:W3CDTF">2020-12-31T05:44:58Z</dcterms:modified>
</cp:coreProperties>
</file>